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7" r:id="rId4"/>
    <p:sldId id="268" r:id="rId5"/>
    <p:sldId id="269" r:id="rId6"/>
    <p:sldId id="258" r:id="rId7"/>
    <p:sldId id="270" r:id="rId8"/>
    <p:sldId id="272" r:id="rId9"/>
    <p:sldId id="273" r:id="rId10"/>
    <p:sldId id="271" r:id="rId11"/>
    <p:sldId id="259" r:id="rId12"/>
    <p:sldId id="260" r:id="rId13"/>
    <p:sldId id="262" r:id="rId14"/>
    <p:sldId id="261" r:id="rId15"/>
    <p:sldId id="276" r:id="rId16"/>
    <p:sldId id="263" r:id="rId17"/>
    <p:sldId id="264" r:id="rId18"/>
    <p:sldId id="265" r:id="rId19"/>
    <p:sldId id="275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08AE-80C4-498E-BA40-DBE8FA794F84}" type="datetimeFigureOut">
              <a:rPr lang="en-AU" smtClean="0"/>
              <a:t>3/09/2012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C21C-4730-48CB-A831-7B5416A674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0792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08AE-80C4-498E-BA40-DBE8FA794F84}" type="datetimeFigureOut">
              <a:rPr lang="en-AU" smtClean="0"/>
              <a:t>3/09/2012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C21C-4730-48CB-A831-7B5416A674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8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08AE-80C4-498E-BA40-DBE8FA794F84}" type="datetimeFigureOut">
              <a:rPr lang="en-AU" smtClean="0"/>
              <a:t>3/09/2012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C21C-4730-48CB-A831-7B5416A674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670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08AE-80C4-498E-BA40-DBE8FA794F84}" type="datetimeFigureOut">
              <a:rPr lang="en-AU" smtClean="0"/>
              <a:t>3/09/2012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C21C-4730-48CB-A831-7B5416A674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657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08AE-80C4-498E-BA40-DBE8FA794F84}" type="datetimeFigureOut">
              <a:rPr lang="en-AU" smtClean="0"/>
              <a:t>3/09/2012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C21C-4730-48CB-A831-7B5416A674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343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08AE-80C4-498E-BA40-DBE8FA794F84}" type="datetimeFigureOut">
              <a:rPr lang="en-AU" smtClean="0"/>
              <a:t>3/09/2012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C21C-4730-48CB-A831-7B5416A674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51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08AE-80C4-498E-BA40-DBE8FA794F84}" type="datetimeFigureOut">
              <a:rPr lang="en-AU" smtClean="0"/>
              <a:t>3/09/2012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C21C-4730-48CB-A831-7B5416A674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476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08AE-80C4-498E-BA40-DBE8FA794F84}" type="datetimeFigureOut">
              <a:rPr lang="en-AU" smtClean="0"/>
              <a:t>3/09/2012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C21C-4730-48CB-A831-7B5416A674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990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08AE-80C4-498E-BA40-DBE8FA794F84}" type="datetimeFigureOut">
              <a:rPr lang="en-AU" smtClean="0"/>
              <a:t>3/09/2012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C21C-4730-48CB-A831-7B5416A674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802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08AE-80C4-498E-BA40-DBE8FA794F84}" type="datetimeFigureOut">
              <a:rPr lang="en-AU" smtClean="0"/>
              <a:t>3/09/2012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C21C-4730-48CB-A831-7B5416A674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638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08AE-80C4-498E-BA40-DBE8FA794F84}" type="datetimeFigureOut">
              <a:rPr lang="en-AU" smtClean="0"/>
              <a:t>3/09/2012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C21C-4730-48CB-A831-7B5416A674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7797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208AE-80C4-498E-BA40-DBE8FA794F84}" type="datetimeFigureOut">
              <a:rPr lang="en-AU" smtClean="0"/>
              <a:t>3/09/2012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5C21C-4730-48CB-A831-7B5416A674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642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CLC Conference Death Reviews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Dr Elspeth McInnes AM</a:t>
            </a:r>
          </a:p>
          <a:p>
            <a:r>
              <a:rPr lang="en-AU" dirty="0" smtClean="0"/>
              <a:t>NCLC Conference Adelaide August 29-31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1840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2010 DV Death Review Forum SA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938247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SA Coroner's Office</a:t>
            </a:r>
            <a:br>
              <a:rPr lang="en-AU" dirty="0" smtClean="0"/>
            </a:br>
            <a:r>
              <a:rPr lang="en-AU" dirty="0" smtClean="0"/>
              <a:t>2010-11 Annual Report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2010 SA Government committed to employ a research officer in the Coroner’s Office, in partnership with the Office for Women, to investigate domestic violence related deaths.</a:t>
            </a:r>
          </a:p>
          <a:p>
            <a:r>
              <a:rPr lang="en-AU" dirty="0" smtClean="0"/>
              <a:t>4 year appointment commenced January 2011 </a:t>
            </a:r>
          </a:p>
          <a:p>
            <a:r>
              <a:rPr lang="en-AU" dirty="0" smtClean="0"/>
              <a:t>Can investigate open and closed cases involving single homicide, single suicide or multiple deaths.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8120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Scope of DV Research position</a:t>
            </a:r>
            <a:br>
              <a:rPr lang="en-AU" dirty="0" smtClean="0"/>
            </a:br>
            <a:r>
              <a:rPr lang="en-AU" dirty="0" smtClean="0"/>
              <a:t>Annual Report 2010-11 p.7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 smtClean="0"/>
              <a:t>‘Identify DV Contexts, issues and service systems to investigate adequacy of system responses.</a:t>
            </a:r>
          </a:p>
          <a:p>
            <a:r>
              <a:rPr lang="en-AU" dirty="0" smtClean="0"/>
              <a:t>Identify systemic issues or inter-agency approaches to assist in death prevention in DV contexts</a:t>
            </a:r>
          </a:p>
          <a:p>
            <a:r>
              <a:rPr lang="en-AU" dirty="0" smtClean="0"/>
              <a:t>Provide advice to build the capacity of the Coronial Inquest to explore &amp; inquire into system responses to DV and recommend improvements with preventative focus.</a:t>
            </a:r>
          </a:p>
          <a:p>
            <a:r>
              <a:rPr lang="en-AU" dirty="0" smtClean="0"/>
              <a:t>Develop data collection systems to enable provision of advice to coronial processes and enable identification of demographic or service trends, gaps or improvements.’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0917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National Network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National Family Domestic Violence Death Review Network established in April 2011 with NSW, Victoria, Queensland and SA.</a:t>
            </a:r>
          </a:p>
          <a:p>
            <a:r>
              <a:rPr lang="en-AU" dirty="0" smtClean="0"/>
              <a:t>Coronial jurisdictions share information, align investigation processes and collaborate on best practice.</a:t>
            </a:r>
          </a:p>
          <a:p>
            <a:r>
              <a:rPr lang="en-AU" dirty="0" smtClean="0"/>
              <a:t>WA has formed a DV death review process in the Ombudsman’s Office.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9165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DV Death Review Activity in SA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Continuous process of development over time.</a:t>
            </a:r>
          </a:p>
          <a:p>
            <a:r>
              <a:rPr lang="en-AU" dirty="0" smtClean="0"/>
              <a:t>2 inquests so far where DV was a feature of the deaths.</a:t>
            </a:r>
          </a:p>
          <a:p>
            <a:r>
              <a:rPr lang="en-AU" dirty="0" smtClean="0"/>
              <a:t>Deputy State Coroner issued preliminary finding &amp; recommendation that Family Safety Framework process be  implemented in Murray-</a:t>
            </a:r>
            <a:r>
              <a:rPr lang="en-AU" dirty="0" err="1" smtClean="0"/>
              <a:t>Mallee</a:t>
            </a:r>
            <a:r>
              <a:rPr lang="en-AU" dirty="0" smtClean="0"/>
              <a:t> Police region.</a:t>
            </a:r>
          </a:p>
          <a:p>
            <a:r>
              <a:rPr lang="en-AU" dirty="0" smtClean="0"/>
              <a:t>Arose as an outcome of evidence and advice on the potential benefit of inter-agency collaboration in management of high risk DV matters (p8).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9382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Death Review Recommendations re Firearms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Amend Bail Act 1985 for specific domestic violence offences, timing of court appearance and firearms test &amp; align with the new Intervention Orders Act 2009.</a:t>
            </a:r>
          </a:p>
          <a:p>
            <a:r>
              <a:rPr lang="en-AU" dirty="0" smtClean="0"/>
              <a:t>SAPOL – attention to improving evidence and statement collection and investigation of access to firearms and better access to intelligence re repeat offenders.</a:t>
            </a:r>
          </a:p>
          <a:p>
            <a:r>
              <a:rPr lang="en-AU" dirty="0" smtClean="0"/>
              <a:t>SAPOL &amp; DV  sector to improve surveillance and communication re breaches of bail, access to firearms and offending history.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3887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FAMILY SAFETY FRAMEWORK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 smtClean="0"/>
              <a:t>SA government announced a state-wide roll-out of FSF in June this year following Coronial recommendations.</a:t>
            </a:r>
          </a:p>
          <a:p>
            <a:r>
              <a:rPr lang="en-AU" dirty="0" smtClean="0"/>
              <a:t>Common risk assessment process across agencies.</a:t>
            </a:r>
          </a:p>
          <a:p>
            <a:r>
              <a:rPr lang="en-AU" dirty="0" smtClean="0"/>
              <a:t>The Family Safety Meetings are chaired by SA Police and attended by representatives from local agencies. </a:t>
            </a:r>
          </a:p>
          <a:p>
            <a:r>
              <a:rPr lang="en-AU" dirty="0" smtClean="0"/>
              <a:t>These agencies include Families SA, Housing SA, Community  Corrections, Health Services, Adult Mental Health Services, Drug and Alcohol  Services, Education, Women's Domestic Violence Services and Victim  Support Service.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7673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FSF Strengths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Educates agencies in DV contexts and system processes.</a:t>
            </a:r>
          </a:p>
          <a:p>
            <a:r>
              <a:rPr lang="en-AU" dirty="0" smtClean="0"/>
              <a:t>Common risk assessment avoids different agencies from assessing risk at different levels.</a:t>
            </a:r>
          </a:p>
          <a:p>
            <a:r>
              <a:rPr lang="en-AU" dirty="0" smtClean="0"/>
              <a:t>Information sharing between agencies about features of the case and the people involved.</a:t>
            </a:r>
          </a:p>
          <a:p>
            <a:r>
              <a:rPr lang="en-AU" dirty="0" smtClean="0"/>
              <a:t>Co-ordinated efforts of relevant agencies working with the victim/s.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346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FSF Critique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Focus on victim/s not perpetrator.</a:t>
            </a:r>
          </a:p>
          <a:p>
            <a:r>
              <a:rPr lang="en-AU" dirty="0" smtClean="0"/>
              <a:t>Does not curtail perpetrator behaviour.</a:t>
            </a:r>
          </a:p>
          <a:p>
            <a:r>
              <a:rPr lang="en-AU" dirty="0" smtClean="0"/>
              <a:t>Victim/s can be seen as responsible for the violence against them if they are not seen as ‘co-operative’.</a:t>
            </a:r>
          </a:p>
          <a:p>
            <a:r>
              <a:rPr lang="en-AU" dirty="0" smtClean="0"/>
              <a:t>Can reduce victim’s agency and can discount their knowledge about their circumstance.</a:t>
            </a:r>
          </a:p>
          <a:p>
            <a:r>
              <a:rPr lang="en-AU" dirty="0" smtClean="0"/>
              <a:t>A matter of time before a FSF identified victim is killed as it does not control the perpetrator.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0514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Strengths of SA DV Death Review Approach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dirty="0" smtClean="0"/>
              <a:t>Positive initiative to have a DV death review process. Much better than not having anything.</a:t>
            </a:r>
          </a:p>
          <a:p>
            <a:r>
              <a:rPr lang="en-AU" dirty="0" smtClean="0"/>
              <a:t>Able to scrutinise policies, departments, agencies, frameworks and processes for gaps, flaws, failures &amp; report on open cases.</a:t>
            </a:r>
          </a:p>
          <a:p>
            <a:r>
              <a:rPr lang="en-AU" dirty="0" smtClean="0"/>
              <a:t>Able to liaise with and share information with other jurisdictions.</a:t>
            </a:r>
          </a:p>
          <a:p>
            <a:r>
              <a:rPr lang="en-AU" dirty="0" smtClean="0"/>
              <a:t>Coroner’s office already geared to investigate </a:t>
            </a:r>
            <a:r>
              <a:rPr lang="en-AU" dirty="0" smtClean="0"/>
              <a:t>deaths.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9597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SA - A Right to Safety 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Women’s Safety Strategy aims to reduce VAW</a:t>
            </a:r>
          </a:p>
          <a:p>
            <a:pPr marL="0" indent="0">
              <a:buNone/>
            </a:pPr>
            <a:r>
              <a:rPr lang="en-AU" dirty="0" smtClean="0"/>
              <a:t>Regional approaches – VAW Collaborations  &amp; Family Safety Frameworks</a:t>
            </a:r>
          </a:p>
          <a:p>
            <a:pPr marL="0" indent="0">
              <a:buNone/>
            </a:pPr>
            <a:r>
              <a:rPr lang="en-AU" dirty="0" smtClean="0"/>
              <a:t>Coroner's Office – research position within Coroner’s Court – also reports to Office for Women in the Attorney General’s Department and Chief Executive Group of department heads chaired by Minister – Gail </a:t>
            </a:r>
            <a:r>
              <a:rPr lang="en-AU" dirty="0" err="1" smtClean="0"/>
              <a:t>Gago</a:t>
            </a:r>
            <a:r>
              <a:rPr lang="en-AU" dirty="0" smtClean="0"/>
              <a:t>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18933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Limits of SA DV </a:t>
            </a:r>
            <a:r>
              <a:rPr lang="en-AU" smtClean="0"/>
              <a:t>Death Review Approach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 smtClean="0"/>
              <a:t>Is a research position rather than a panel or board.</a:t>
            </a:r>
          </a:p>
          <a:p>
            <a:r>
              <a:rPr lang="en-AU" dirty="0" smtClean="0"/>
              <a:t>Is not legislated so vulnerable to de-funding.</a:t>
            </a:r>
          </a:p>
          <a:p>
            <a:r>
              <a:rPr lang="en-AU" dirty="0" smtClean="0"/>
              <a:t>Is within the coronial process rather than the wider community – thus potentially constrained by being within a government agency.</a:t>
            </a:r>
          </a:p>
          <a:p>
            <a:r>
              <a:rPr lang="en-AU" dirty="0" smtClean="0"/>
              <a:t>Is not, so far,  readily open to public scrutiny beyond individual coronial reports</a:t>
            </a:r>
            <a:r>
              <a:rPr lang="en-AU" dirty="0" smtClean="0"/>
              <a:t>.</a:t>
            </a:r>
          </a:p>
          <a:p>
            <a:r>
              <a:rPr lang="en-AU" dirty="0" smtClean="0"/>
              <a:t>No legislative requirement for government response to coronial recommendations.</a:t>
            </a:r>
            <a:endParaRPr lang="en-AU" dirty="0" smtClean="0"/>
          </a:p>
          <a:p>
            <a:r>
              <a:rPr lang="en-AU" dirty="0" smtClean="0"/>
              <a:t>Federal-state divide (universal problem)</a:t>
            </a:r>
          </a:p>
        </p:txBody>
      </p:sp>
    </p:spTree>
    <p:extLst>
      <p:ext uri="{BB962C8B-B14F-4D97-AF65-F5344CB8AC3E}">
        <p14:creationId xmlns:p14="http://schemas.microsoft.com/office/powerpoint/2010/main" val="1862122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NEW DV Laws in SA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dirty="0" smtClean="0"/>
              <a:t>New Police Interim Intervention Orders in SA from December 2011.</a:t>
            </a:r>
            <a:r>
              <a:rPr lang="en-AU" i="1" dirty="0"/>
              <a:t> </a:t>
            </a:r>
            <a:r>
              <a:rPr lang="en-AU" i="1" dirty="0" smtClean="0"/>
              <a:t>Intervention Orders </a:t>
            </a:r>
            <a:r>
              <a:rPr lang="en-AU" i="1" dirty="0"/>
              <a:t>[Prevention of Abuse] Act 2009</a:t>
            </a:r>
            <a:r>
              <a:rPr lang="en-AU" dirty="0"/>
              <a:t>.</a:t>
            </a:r>
            <a:endParaRPr lang="en-AU" dirty="0" smtClean="0"/>
          </a:p>
          <a:p>
            <a:r>
              <a:rPr lang="en-AU" dirty="0"/>
              <a:t>P</a:t>
            </a:r>
            <a:r>
              <a:rPr lang="en-AU" dirty="0" smtClean="0"/>
              <a:t>olice had issued 1014 orders to the end of June.</a:t>
            </a:r>
          </a:p>
          <a:p>
            <a:r>
              <a:rPr lang="en-AU" dirty="0" smtClean="0"/>
              <a:t>1668 court actions against DV offenders between December -June 14, compared with 535 court issued orders for the same period the previous year under the old legislation.</a:t>
            </a:r>
          </a:p>
          <a:p>
            <a:pPr marL="0" indent="0">
              <a:buNone/>
            </a:pPr>
            <a:r>
              <a:rPr lang="en-AU" dirty="0" smtClean="0"/>
              <a:t>	(</a:t>
            </a:r>
            <a:r>
              <a:rPr lang="en-AU" dirty="0"/>
              <a:t>Advertiser July 22 2012)</a:t>
            </a:r>
          </a:p>
        </p:txBody>
      </p:sp>
    </p:spTree>
    <p:extLst>
      <p:ext uri="{BB962C8B-B14F-4D97-AF65-F5344CB8AC3E}">
        <p14:creationId xmlns:p14="http://schemas.microsoft.com/office/powerpoint/2010/main" val="2282691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OSCAR Statistics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Office for Crime Statistics and Research data shows that between July 2001 and June 2009 there were 45 domestic violence-related homicides in South Australia, of which 39 </a:t>
            </a:r>
            <a:r>
              <a:rPr lang="en-AU" dirty="0" smtClean="0"/>
              <a:t>(87%) involved </a:t>
            </a:r>
            <a:r>
              <a:rPr lang="en-AU" dirty="0"/>
              <a:t>female victims and six male </a:t>
            </a:r>
            <a:r>
              <a:rPr lang="en-AU" dirty="0" smtClean="0"/>
              <a:t>victims. (Advertiser July 22 2012).</a:t>
            </a:r>
          </a:p>
          <a:p>
            <a:r>
              <a:rPr lang="en-AU" dirty="0" smtClean="0"/>
              <a:t>Government focus to reduce DV is a significant positive achievement.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2763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Recent known DV  Deaths in SA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 smtClean="0"/>
              <a:t>From </a:t>
            </a:r>
            <a:r>
              <a:rPr lang="en-AU" dirty="0"/>
              <a:t>July 08 to  </a:t>
            </a:r>
            <a:r>
              <a:rPr lang="en-AU" dirty="0" smtClean="0"/>
              <a:t>August 2012    </a:t>
            </a:r>
            <a:r>
              <a:rPr lang="en-AU" dirty="0"/>
              <a:t>SA </a:t>
            </a:r>
            <a:r>
              <a:rPr lang="en-AU" dirty="0" smtClean="0"/>
              <a:t>has had </a:t>
            </a:r>
            <a:r>
              <a:rPr lang="en-AU" dirty="0"/>
              <a:t>17  fatal events against a background of domestic violence</a:t>
            </a:r>
          </a:p>
          <a:p>
            <a:r>
              <a:rPr lang="en-AU" dirty="0"/>
              <a:t>15 dead women + 2 dead children + 9  dead men + 1 stabbed woman + 1 stabbed baby = </a:t>
            </a:r>
            <a:r>
              <a:rPr lang="en-AU" u="sng" dirty="0"/>
              <a:t>24 dead people </a:t>
            </a:r>
            <a:r>
              <a:rPr lang="en-AU" dirty="0"/>
              <a:t>+ 2 seriously injured in 3 years and 4 months.</a:t>
            </a:r>
          </a:p>
          <a:p>
            <a:r>
              <a:rPr lang="en-AU" dirty="0"/>
              <a:t>All the 15 dead women and children and the two injured were killed or injured by men. </a:t>
            </a:r>
            <a:endParaRPr lang="en-AU" dirty="0" smtClean="0"/>
          </a:p>
          <a:p>
            <a:r>
              <a:rPr lang="en-AU" dirty="0" smtClean="0"/>
              <a:t>Seven </a:t>
            </a:r>
            <a:r>
              <a:rPr lang="en-AU" dirty="0"/>
              <a:t>of the dead men killed themselves, another was shot dead by Police and one died after being set alight by his wife after years of his domestic abuse of her.</a:t>
            </a:r>
          </a:p>
          <a:p>
            <a:pPr marL="0" indent="0">
              <a:buNone/>
            </a:pPr>
            <a:r>
              <a:rPr lang="en-A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68428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SA Recent Frequency &amp;  Fatality Rates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2012  1 fatal event: 1 dead woman + 1 dead man</a:t>
            </a:r>
          </a:p>
          <a:p>
            <a:r>
              <a:rPr lang="en-AU" dirty="0" smtClean="0"/>
              <a:t>2011  3 fatal events: 3 dead women + 2 dead men</a:t>
            </a:r>
          </a:p>
          <a:p>
            <a:r>
              <a:rPr lang="en-AU" dirty="0" smtClean="0"/>
              <a:t> 2010 = 2 fatal events. 2 dead women</a:t>
            </a:r>
          </a:p>
          <a:p>
            <a:r>
              <a:rPr lang="en-AU" dirty="0" smtClean="0"/>
              <a:t>2009 = 8 fatal events: 7 dead women + 3 dead men + 2 dead children = 12 dead people </a:t>
            </a:r>
          </a:p>
          <a:p>
            <a:r>
              <a:rPr lang="en-AU" dirty="0"/>
              <a:t>J</a:t>
            </a:r>
            <a:r>
              <a:rPr lang="en-AU" dirty="0" smtClean="0"/>
              <a:t>uly 08 to the end of 2008 = 3 fatal events; 2 dead women + 2 dead men = 4 dead people.</a:t>
            </a:r>
          </a:p>
          <a:p>
            <a:pPr marL="0" indent="0">
              <a:buNone/>
            </a:pPr>
            <a:r>
              <a:rPr lang="en-AU" dirty="0" smtClean="0"/>
              <a:t>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5002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Community Activism for DV Death Review Process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 smtClean="0"/>
              <a:t>Victim Support Services, WEAVE Inc., Women’s Legal Services, YWCA, academics, Office for Women, Domestic Violence Services SA Coalition, family members of victims pushed for DV Death Reviews.</a:t>
            </a:r>
          </a:p>
          <a:p>
            <a:r>
              <a:rPr lang="en-AU" dirty="0" smtClean="0"/>
              <a:t>Red Rose Rallies on Parliament House Steps when homicides occurred.</a:t>
            </a:r>
          </a:p>
          <a:p>
            <a:r>
              <a:rPr lang="en-AU" dirty="0" smtClean="0"/>
              <a:t>Remembrance Quilt Project, state &amp; national</a:t>
            </a:r>
          </a:p>
          <a:p>
            <a:r>
              <a:rPr lang="en-AU" dirty="0" smtClean="0"/>
              <a:t>December 2009 DV Death Review Roundtable</a:t>
            </a:r>
          </a:p>
          <a:p>
            <a:r>
              <a:rPr lang="en-AU" dirty="0" smtClean="0"/>
              <a:t>2010 Forum by YWCA on DV Death Reviews.</a:t>
            </a:r>
          </a:p>
          <a:p>
            <a:r>
              <a:rPr lang="en-AU" dirty="0" smtClean="0"/>
              <a:t>National Domestic Violence Death Review Action Group formation 2010.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2951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SA Remembrance  Quilt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319252"/>
            <a:ext cx="3258865" cy="477404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95736" y="1192930"/>
            <a:ext cx="5626968" cy="4929411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0363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National Quilt 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96752"/>
            <a:ext cx="4378598" cy="5838131"/>
          </a:xfrm>
        </p:spPr>
      </p:pic>
    </p:spTree>
    <p:extLst>
      <p:ext uri="{BB962C8B-B14F-4D97-AF65-F5344CB8AC3E}">
        <p14:creationId xmlns:p14="http://schemas.microsoft.com/office/powerpoint/2010/main" val="2733641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1135</Words>
  <Application>Microsoft Office PowerPoint</Application>
  <PresentationFormat>On-screen Show (4:3)</PresentationFormat>
  <Paragraphs>89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CLC Conference Death Reviews</vt:lpstr>
      <vt:lpstr>SA - A Right to Safety </vt:lpstr>
      <vt:lpstr>NEW DV Laws in SA</vt:lpstr>
      <vt:lpstr>OSCAR Statistics</vt:lpstr>
      <vt:lpstr>Recent known DV  Deaths in SA</vt:lpstr>
      <vt:lpstr>SA Recent Frequency &amp;  Fatality Rates</vt:lpstr>
      <vt:lpstr>Community Activism for DV Death Review Process</vt:lpstr>
      <vt:lpstr>SA Remembrance  Quilt</vt:lpstr>
      <vt:lpstr>National Quilt </vt:lpstr>
      <vt:lpstr>2010 DV Death Review Forum SA</vt:lpstr>
      <vt:lpstr>SA Coroner's Office 2010-11 Annual Report</vt:lpstr>
      <vt:lpstr>Scope of DV Research position Annual Report 2010-11 p.7</vt:lpstr>
      <vt:lpstr>National Network</vt:lpstr>
      <vt:lpstr>DV Death Review Activity in SA</vt:lpstr>
      <vt:lpstr>Death Review Recommendations re Firearms</vt:lpstr>
      <vt:lpstr>FAMILY SAFETY FRAMEWORK</vt:lpstr>
      <vt:lpstr>FSF Strengths</vt:lpstr>
      <vt:lpstr>FSF Critique</vt:lpstr>
      <vt:lpstr>Strengths of SA DV Death Review Approach</vt:lpstr>
      <vt:lpstr>Limits of SA DV Death Review Approach</vt:lpstr>
    </vt:vector>
  </TitlesOfParts>
  <Company>University of South Australia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CLC Conference Death Reviews</dc:title>
  <dc:creator>University of South Australia</dc:creator>
  <cp:lastModifiedBy>University of South Australia</cp:lastModifiedBy>
  <cp:revision>20</cp:revision>
  <dcterms:created xsi:type="dcterms:W3CDTF">2012-08-16T05:49:21Z</dcterms:created>
  <dcterms:modified xsi:type="dcterms:W3CDTF">2012-09-03T02:20:44Z</dcterms:modified>
</cp:coreProperties>
</file>